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77050" cy="100028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2EDD6-C6F6-4FD6-A689-4397D9EABCC3}" type="datetimeFigureOut">
              <a:rPr lang="fr-FR" smtClean="0"/>
              <a:pPr/>
              <a:t>19/02/2020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1CDA1-8C09-4540-B672-279054F204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664" y="0"/>
            <a:ext cx="86588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Bande diagonale 2"/>
          <p:cNvSpPr/>
          <p:nvPr/>
        </p:nvSpPr>
        <p:spPr>
          <a:xfrm>
            <a:off x="4860032" y="1412776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Bande diagonale 3"/>
          <p:cNvSpPr/>
          <p:nvPr/>
        </p:nvSpPr>
        <p:spPr>
          <a:xfrm>
            <a:off x="8028384" y="1412776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Flèche vers le bas 4"/>
          <p:cNvSpPr/>
          <p:nvPr/>
        </p:nvSpPr>
        <p:spPr>
          <a:xfrm>
            <a:off x="7668344" y="692696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vers le bas 5"/>
          <p:cNvSpPr/>
          <p:nvPr/>
        </p:nvSpPr>
        <p:spPr>
          <a:xfrm>
            <a:off x="4932040" y="1844824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vers le bas 6"/>
          <p:cNvSpPr/>
          <p:nvPr/>
        </p:nvSpPr>
        <p:spPr>
          <a:xfrm>
            <a:off x="2123728" y="2852936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bas 7"/>
          <p:cNvSpPr/>
          <p:nvPr/>
        </p:nvSpPr>
        <p:spPr>
          <a:xfrm>
            <a:off x="7884368" y="2924944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Bande diagonale 8"/>
          <p:cNvSpPr/>
          <p:nvPr/>
        </p:nvSpPr>
        <p:spPr>
          <a:xfrm>
            <a:off x="3203848" y="256490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Bande diagonale 9"/>
          <p:cNvSpPr/>
          <p:nvPr/>
        </p:nvSpPr>
        <p:spPr>
          <a:xfrm>
            <a:off x="5364088" y="256490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Bande diagonale 10"/>
          <p:cNvSpPr/>
          <p:nvPr/>
        </p:nvSpPr>
        <p:spPr>
          <a:xfrm>
            <a:off x="8100392" y="256490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Bande diagonale 11"/>
          <p:cNvSpPr/>
          <p:nvPr/>
        </p:nvSpPr>
        <p:spPr>
          <a:xfrm>
            <a:off x="2555776" y="364502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Bande diagonale 12"/>
          <p:cNvSpPr/>
          <p:nvPr/>
        </p:nvSpPr>
        <p:spPr>
          <a:xfrm>
            <a:off x="5868144" y="364502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16024" y="1331476"/>
            <a:ext cx="6115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5496" y="2420888"/>
            <a:ext cx="4320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5496" y="3501008"/>
            <a:ext cx="4320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0" y="3851756"/>
            <a:ext cx="971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Refrain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Hexagone 18"/>
          <p:cNvSpPr/>
          <p:nvPr/>
        </p:nvSpPr>
        <p:spPr>
          <a:xfrm>
            <a:off x="1187624" y="1340768"/>
            <a:ext cx="216024" cy="36004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Hexagone 19"/>
          <p:cNvSpPr/>
          <p:nvPr/>
        </p:nvSpPr>
        <p:spPr>
          <a:xfrm>
            <a:off x="8172400" y="3429000"/>
            <a:ext cx="216024" cy="36004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395" y="-27384"/>
            <a:ext cx="9001125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870" y="5013151"/>
            <a:ext cx="90106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2088232" y="4869160"/>
            <a:ext cx="9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Refrain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220072" y="69269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36512" y="4643844"/>
            <a:ext cx="4320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-36512" y="3563724"/>
            <a:ext cx="4320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8" name="Flèche vers le bas 7"/>
          <p:cNvSpPr/>
          <p:nvPr/>
        </p:nvSpPr>
        <p:spPr>
          <a:xfrm>
            <a:off x="8244408" y="2924944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e bas 8"/>
          <p:cNvSpPr/>
          <p:nvPr/>
        </p:nvSpPr>
        <p:spPr>
          <a:xfrm>
            <a:off x="1979712" y="5013176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Bande diagonale 9"/>
          <p:cNvSpPr/>
          <p:nvPr/>
        </p:nvSpPr>
        <p:spPr>
          <a:xfrm>
            <a:off x="8676456" y="76470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Bande diagonale 10"/>
          <p:cNvSpPr/>
          <p:nvPr/>
        </p:nvSpPr>
        <p:spPr>
          <a:xfrm>
            <a:off x="2051720" y="364502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Bande diagonale 11"/>
          <p:cNvSpPr/>
          <p:nvPr/>
        </p:nvSpPr>
        <p:spPr>
          <a:xfrm>
            <a:off x="3203848" y="364502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Bande diagonale 12"/>
          <p:cNvSpPr/>
          <p:nvPr/>
        </p:nvSpPr>
        <p:spPr>
          <a:xfrm>
            <a:off x="6372200" y="364502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Bande diagonale 13"/>
          <p:cNvSpPr/>
          <p:nvPr/>
        </p:nvSpPr>
        <p:spPr>
          <a:xfrm>
            <a:off x="8532440" y="364502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Bande diagonale 14"/>
          <p:cNvSpPr/>
          <p:nvPr/>
        </p:nvSpPr>
        <p:spPr>
          <a:xfrm>
            <a:off x="3356248" y="4668126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Bande diagonale 16"/>
          <p:cNvSpPr/>
          <p:nvPr/>
        </p:nvSpPr>
        <p:spPr>
          <a:xfrm>
            <a:off x="5652120" y="4653136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Hexagone 17"/>
          <p:cNvSpPr/>
          <p:nvPr/>
        </p:nvSpPr>
        <p:spPr>
          <a:xfrm>
            <a:off x="5364088" y="332656"/>
            <a:ext cx="216024" cy="36004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Hexagone 18"/>
          <p:cNvSpPr/>
          <p:nvPr/>
        </p:nvSpPr>
        <p:spPr>
          <a:xfrm>
            <a:off x="2267744" y="5229200"/>
            <a:ext cx="216024" cy="36004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-27384"/>
            <a:ext cx="8858250" cy="661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Bande diagonale 2"/>
          <p:cNvSpPr/>
          <p:nvPr/>
        </p:nvSpPr>
        <p:spPr>
          <a:xfrm>
            <a:off x="4283968" y="3501008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Hexagone 3"/>
          <p:cNvSpPr/>
          <p:nvPr/>
        </p:nvSpPr>
        <p:spPr>
          <a:xfrm>
            <a:off x="4211960" y="548680"/>
            <a:ext cx="216024" cy="36004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Hexagone 4"/>
          <p:cNvSpPr/>
          <p:nvPr/>
        </p:nvSpPr>
        <p:spPr>
          <a:xfrm>
            <a:off x="5868144" y="6237312"/>
            <a:ext cx="216024" cy="36004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6084168" y="5373216"/>
            <a:ext cx="9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Refrain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23928" y="-9939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341970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36512" y="485986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-36512" y="622802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Bande diagonale 10"/>
          <p:cNvSpPr/>
          <p:nvPr/>
        </p:nvSpPr>
        <p:spPr>
          <a:xfrm>
            <a:off x="8100392" y="692696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Bande diagonale 11"/>
          <p:cNvSpPr/>
          <p:nvPr/>
        </p:nvSpPr>
        <p:spPr>
          <a:xfrm>
            <a:off x="8172400" y="3501008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Bande diagonale 13"/>
          <p:cNvSpPr/>
          <p:nvPr/>
        </p:nvSpPr>
        <p:spPr>
          <a:xfrm>
            <a:off x="2555776" y="4941168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Bande diagonale 14"/>
          <p:cNvSpPr/>
          <p:nvPr/>
        </p:nvSpPr>
        <p:spPr>
          <a:xfrm>
            <a:off x="5913114" y="4941168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Bande diagonale 15"/>
          <p:cNvSpPr/>
          <p:nvPr/>
        </p:nvSpPr>
        <p:spPr>
          <a:xfrm>
            <a:off x="8244408" y="4941168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Bande diagonale 16"/>
          <p:cNvSpPr/>
          <p:nvPr/>
        </p:nvSpPr>
        <p:spPr>
          <a:xfrm>
            <a:off x="3563888" y="6381328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Flèche vers le bas 17"/>
          <p:cNvSpPr/>
          <p:nvPr/>
        </p:nvSpPr>
        <p:spPr>
          <a:xfrm>
            <a:off x="5508104" y="5589240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3" y="44624"/>
            <a:ext cx="8905875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Hexagone 2"/>
          <p:cNvSpPr/>
          <p:nvPr/>
        </p:nvSpPr>
        <p:spPr>
          <a:xfrm>
            <a:off x="2699792" y="404664"/>
            <a:ext cx="216024" cy="36004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Hexagone 3"/>
          <p:cNvSpPr/>
          <p:nvPr/>
        </p:nvSpPr>
        <p:spPr>
          <a:xfrm>
            <a:off x="8316416" y="4653136"/>
            <a:ext cx="216024" cy="36004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5496" y="356372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5496" y="50038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555776" y="76470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8" name="Bande diagonale 7"/>
          <p:cNvSpPr/>
          <p:nvPr/>
        </p:nvSpPr>
        <p:spPr>
          <a:xfrm>
            <a:off x="5796136" y="908720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Bande diagonale 8"/>
          <p:cNvSpPr/>
          <p:nvPr/>
        </p:nvSpPr>
        <p:spPr>
          <a:xfrm>
            <a:off x="8100392" y="908720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Bande diagonale 9"/>
          <p:cNvSpPr/>
          <p:nvPr/>
        </p:nvSpPr>
        <p:spPr>
          <a:xfrm>
            <a:off x="2555776" y="364502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Bande diagonale 10"/>
          <p:cNvSpPr/>
          <p:nvPr/>
        </p:nvSpPr>
        <p:spPr>
          <a:xfrm>
            <a:off x="5652120" y="364502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Bande diagonale 12"/>
          <p:cNvSpPr/>
          <p:nvPr/>
        </p:nvSpPr>
        <p:spPr>
          <a:xfrm>
            <a:off x="8316416" y="364502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Bande diagonale 13"/>
          <p:cNvSpPr/>
          <p:nvPr/>
        </p:nvSpPr>
        <p:spPr>
          <a:xfrm>
            <a:off x="2483768" y="508518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Bande diagonale 14"/>
          <p:cNvSpPr/>
          <p:nvPr/>
        </p:nvSpPr>
        <p:spPr>
          <a:xfrm>
            <a:off x="5724128" y="508518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Flèche vers le bas 15"/>
          <p:cNvSpPr/>
          <p:nvPr/>
        </p:nvSpPr>
        <p:spPr>
          <a:xfrm>
            <a:off x="5220072" y="2924944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vers le bas 16"/>
          <p:cNvSpPr/>
          <p:nvPr/>
        </p:nvSpPr>
        <p:spPr>
          <a:xfrm>
            <a:off x="2123728" y="4221088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e bas 17"/>
          <p:cNvSpPr/>
          <p:nvPr/>
        </p:nvSpPr>
        <p:spPr>
          <a:xfrm>
            <a:off x="7884368" y="4293096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7092280" y="5877272"/>
            <a:ext cx="1368152" cy="3693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Au Refrain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" y="44624"/>
            <a:ext cx="88011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79512" y="360869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79512" y="501317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71800" y="69269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JP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Hexagone 5"/>
          <p:cNvSpPr/>
          <p:nvPr/>
        </p:nvSpPr>
        <p:spPr>
          <a:xfrm>
            <a:off x="8460432" y="4653136"/>
            <a:ext cx="216024" cy="36004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Hexagone 6"/>
          <p:cNvSpPr/>
          <p:nvPr/>
        </p:nvSpPr>
        <p:spPr>
          <a:xfrm>
            <a:off x="2699792" y="332656"/>
            <a:ext cx="216024" cy="36004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bas 7"/>
          <p:cNvSpPr/>
          <p:nvPr/>
        </p:nvSpPr>
        <p:spPr>
          <a:xfrm>
            <a:off x="8028384" y="4365104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e bas 8"/>
          <p:cNvSpPr/>
          <p:nvPr/>
        </p:nvSpPr>
        <p:spPr>
          <a:xfrm>
            <a:off x="5364088" y="2924944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vers le bas 10"/>
          <p:cNvSpPr/>
          <p:nvPr/>
        </p:nvSpPr>
        <p:spPr>
          <a:xfrm>
            <a:off x="8028384" y="0"/>
            <a:ext cx="144016" cy="21602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Bande diagonale 11"/>
          <p:cNvSpPr/>
          <p:nvPr/>
        </p:nvSpPr>
        <p:spPr>
          <a:xfrm>
            <a:off x="5940152" y="76470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Bande diagonale 12"/>
          <p:cNvSpPr/>
          <p:nvPr/>
        </p:nvSpPr>
        <p:spPr>
          <a:xfrm>
            <a:off x="8244408" y="764704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4" name="Bande diagonale 13"/>
          <p:cNvSpPr/>
          <p:nvPr/>
        </p:nvSpPr>
        <p:spPr>
          <a:xfrm>
            <a:off x="3275856" y="3717032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Bande diagonale 14"/>
          <p:cNvSpPr/>
          <p:nvPr/>
        </p:nvSpPr>
        <p:spPr>
          <a:xfrm>
            <a:off x="5796136" y="3717032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Bande diagonale 15"/>
          <p:cNvSpPr/>
          <p:nvPr/>
        </p:nvSpPr>
        <p:spPr>
          <a:xfrm>
            <a:off x="8604448" y="3717032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Bande diagonale 16"/>
          <p:cNvSpPr/>
          <p:nvPr/>
        </p:nvSpPr>
        <p:spPr>
          <a:xfrm>
            <a:off x="2555776" y="5157192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Bande diagonale 17"/>
          <p:cNvSpPr/>
          <p:nvPr/>
        </p:nvSpPr>
        <p:spPr>
          <a:xfrm>
            <a:off x="6084168" y="5157192"/>
            <a:ext cx="72008" cy="216024"/>
          </a:xfrm>
          <a:prstGeom prst="diagStrip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092280" y="5877272"/>
            <a:ext cx="1368152" cy="3693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Au Refrain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39552" y="5877272"/>
            <a:ext cx="1248139" cy="646331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600" dirty="0" smtClean="0"/>
              <a:t>FIN</a:t>
            </a:r>
            <a:endParaRPr lang="fr-FR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24</Words>
  <Application>Microsoft Office PowerPoint</Application>
  <PresentationFormat>Affichage à l'écran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13</cp:revision>
  <dcterms:created xsi:type="dcterms:W3CDTF">2019-03-05T14:32:54Z</dcterms:created>
  <dcterms:modified xsi:type="dcterms:W3CDTF">2020-02-19T16:11:44Z</dcterms:modified>
</cp:coreProperties>
</file>